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ivisto Marja" userId="c5ee2011-8f70-4529-aafc-2da4f27a9ce1" providerId="ADAL" clId="{7305D3E7-EDBE-40DC-9B9F-13EB154F2E3F}"/>
    <pc:docChg chg="modSld">
      <pc:chgData name="Koivisto Marja" userId="c5ee2011-8f70-4529-aafc-2da4f27a9ce1" providerId="ADAL" clId="{7305D3E7-EDBE-40DC-9B9F-13EB154F2E3F}" dt="2023-03-07T10:50:00.066" v="1" actId="20577"/>
      <pc:docMkLst>
        <pc:docMk/>
      </pc:docMkLst>
      <pc:sldChg chg="modSp mod">
        <pc:chgData name="Koivisto Marja" userId="c5ee2011-8f70-4529-aafc-2da4f27a9ce1" providerId="ADAL" clId="{7305D3E7-EDBE-40DC-9B9F-13EB154F2E3F}" dt="2023-03-07T10:50:00.066" v="1" actId="20577"/>
        <pc:sldMkLst>
          <pc:docMk/>
          <pc:sldMk cId="2594892592" sldId="256"/>
        </pc:sldMkLst>
        <pc:spChg chg="mod">
          <ac:chgData name="Koivisto Marja" userId="c5ee2011-8f70-4529-aafc-2da4f27a9ce1" providerId="ADAL" clId="{7305D3E7-EDBE-40DC-9B9F-13EB154F2E3F}" dt="2023-03-07T10:50:00.066" v="1" actId="20577"/>
          <ac:spMkLst>
            <pc:docMk/>
            <pc:sldMk cId="2594892592" sldId="256"/>
            <ac:spMk id="22" creationId="{00000000-0000-0000-0000-000000000000}"/>
          </ac:spMkLst>
        </pc:spChg>
      </pc:sldChg>
    </pc:docChg>
  </pc:docChgLst>
  <pc:docChgLst>
    <pc:chgData name="Koivisto Marja" userId="c5ee2011-8f70-4529-aafc-2da4f27a9ce1" providerId="ADAL" clId="{C5C7F119-AA7C-4057-B136-C69C32FA9E6B}"/>
    <pc:docChg chg="modSld">
      <pc:chgData name="Koivisto Marja" userId="c5ee2011-8f70-4529-aafc-2da4f27a9ce1" providerId="ADAL" clId="{C5C7F119-AA7C-4057-B136-C69C32FA9E6B}" dt="2023-10-19T06:01:33.741" v="1" actId="20577"/>
      <pc:docMkLst>
        <pc:docMk/>
      </pc:docMkLst>
      <pc:sldChg chg="modSp mod">
        <pc:chgData name="Koivisto Marja" userId="c5ee2011-8f70-4529-aafc-2da4f27a9ce1" providerId="ADAL" clId="{C5C7F119-AA7C-4057-B136-C69C32FA9E6B}" dt="2023-10-19T06:01:33.741" v="1" actId="20577"/>
        <pc:sldMkLst>
          <pc:docMk/>
          <pc:sldMk cId="1457699750" sldId="272"/>
        </pc:sldMkLst>
        <pc:spChg chg="mod">
          <ac:chgData name="Koivisto Marja" userId="c5ee2011-8f70-4529-aafc-2da4f27a9ce1" providerId="ADAL" clId="{C5C7F119-AA7C-4057-B136-C69C32FA9E6B}" dt="2023-10-19T06:01:33.741" v="1" actId="20577"/>
          <ac:spMkLst>
            <pc:docMk/>
            <pc:sldMk cId="1457699750" sldId="272"/>
            <ac:spMk id="45" creationId="{00000000-0000-0000-0000-000000000000}"/>
          </ac:spMkLst>
        </pc:spChg>
      </pc:sldChg>
    </pc:docChg>
  </pc:docChgLst>
  <pc:docChgLst>
    <pc:chgData name="Koivisto Marja" userId="c5ee2011-8f70-4529-aafc-2da4f27a9ce1" providerId="ADAL" clId="{ACFF9396-62CD-4B8F-BDEF-2AB897614707}"/>
    <pc:docChg chg="modSld">
      <pc:chgData name="Koivisto Marja" userId="c5ee2011-8f70-4529-aafc-2da4f27a9ce1" providerId="ADAL" clId="{ACFF9396-62CD-4B8F-BDEF-2AB897614707}" dt="2022-01-31T08:33:24.259" v="9" actId="207"/>
      <pc:docMkLst>
        <pc:docMk/>
      </pc:docMkLst>
      <pc:sldChg chg="modSp mod">
        <pc:chgData name="Koivisto Marja" userId="c5ee2011-8f70-4529-aafc-2da4f27a9ce1" providerId="ADAL" clId="{ACFF9396-62CD-4B8F-BDEF-2AB897614707}" dt="2022-01-31T08:33:11.026" v="7" actId="207"/>
        <pc:sldMkLst>
          <pc:docMk/>
          <pc:sldMk cId="2594892592" sldId="256"/>
        </pc:sldMkLst>
        <pc:spChg chg="mod">
          <ac:chgData name="Koivisto Marja" userId="c5ee2011-8f70-4529-aafc-2da4f27a9ce1" providerId="ADAL" clId="{ACFF9396-62CD-4B8F-BDEF-2AB897614707}" dt="2022-01-31T08:33:11.026" v="7" actId="207"/>
          <ac:spMkLst>
            <pc:docMk/>
            <pc:sldMk cId="2594892592" sldId="256"/>
            <ac:spMk id="5" creationId="{E14C6699-7DD2-4AAC-9796-EDA0225C6E5B}"/>
          </ac:spMkLst>
        </pc:spChg>
      </pc:sldChg>
      <pc:sldChg chg="modSp mod">
        <pc:chgData name="Koivisto Marja" userId="c5ee2011-8f70-4529-aafc-2da4f27a9ce1" providerId="ADAL" clId="{ACFF9396-62CD-4B8F-BDEF-2AB897614707}" dt="2022-01-31T08:33:24.259" v="9" actId="207"/>
        <pc:sldMkLst>
          <pc:docMk/>
          <pc:sldMk cId="1457699750" sldId="272"/>
        </pc:sldMkLst>
        <pc:spChg chg="mod">
          <ac:chgData name="Koivisto Marja" userId="c5ee2011-8f70-4529-aafc-2da4f27a9ce1" providerId="ADAL" clId="{ACFF9396-62CD-4B8F-BDEF-2AB897614707}" dt="2022-01-31T08:30:40.119" v="6" actId="207"/>
          <ac:spMkLst>
            <pc:docMk/>
            <pc:sldMk cId="1457699750" sldId="272"/>
            <ac:spMk id="3" creationId="{00000000-0000-0000-0000-000000000000}"/>
          </ac:spMkLst>
        </pc:spChg>
        <pc:spChg chg="mod">
          <ac:chgData name="Koivisto Marja" userId="c5ee2011-8f70-4529-aafc-2da4f27a9ce1" providerId="ADAL" clId="{ACFF9396-62CD-4B8F-BDEF-2AB897614707}" dt="2022-01-31T08:33:24.259" v="9" actId="207"/>
          <ac:spMkLst>
            <pc:docMk/>
            <pc:sldMk cId="1457699750" sldId="272"/>
            <ac:spMk id="5" creationId="{3DBAF5A1-C50D-45A5-80F9-E96BA1842608}"/>
          </ac:spMkLst>
        </pc:spChg>
        <pc:spChg chg="mod">
          <ac:chgData name="Koivisto Marja" userId="c5ee2011-8f70-4529-aafc-2da4f27a9ce1" providerId="ADAL" clId="{ACFF9396-62CD-4B8F-BDEF-2AB897614707}" dt="2022-01-31T08:30:23.214" v="5" actId="1076"/>
          <ac:spMkLst>
            <pc:docMk/>
            <pc:sldMk cId="1457699750" sldId="272"/>
            <ac:spMk id="41" creationId="{347EBF19-2365-442C-B164-0409C8DC71E5}"/>
          </ac:spMkLst>
        </pc:spChg>
        <pc:spChg chg="mod">
          <ac:chgData name="Koivisto Marja" userId="c5ee2011-8f70-4529-aafc-2da4f27a9ce1" providerId="ADAL" clId="{ACFF9396-62CD-4B8F-BDEF-2AB897614707}" dt="2022-01-31T08:30:08.427" v="3" actId="1076"/>
          <ac:spMkLst>
            <pc:docMk/>
            <pc:sldMk cId="1457699750" sldId="272"/>
            <ac:spMk id="42" creationId="{1ED3FB40-C432-4AAB-9A34-374376EABB91}"/>
          </ac:spMkLst>
        </pc:spChg>
        <pc:spChg chg="mod">
          <ac:chgData name="Koivisto Marja" userId="c5ee2011-8f70-4529-aafc-2da4f27a9ce1" providerId="ADAL" clId="{ACFF9396-62CD-4B8F-BDEF-2AB897614707}" dt="2022-01-31T08:30:03.351" v="1" actId="1076"/>
          <ac:spMkLst>
            <pc:docMk/>
            <pc:sldMk cId="1457699750" sldId="272"/>
            <ac:spMk id="47" creationId="{31A82E4C-D607-4C11-9353-D5A6DE127ACB}"/>
          </ac:spMkLst>
        </pc:spChg>
        <pc:spChg chg="mod">
          <ac:chgData name="Koivisto Marja" userId="c5ee2011-8f70-4529-aafc-2da4f27a9ce1" providerId="ADAL" clId="{ACFF9396-62CD-4B8F-BDEF-2AB897614707}" dt="2022-01-31T08:29:56.714" v="0" actId="1076"/>
          <ac:spMkLst>
            <pc:docMk/>
            <pc:sldMk cId="1457699750" sldId="272"/>
            <ac:spMk id="52" creationId="{E2C00398-9387-4A27-AF57-E0A196DBFB76}"/>
          </ac:spMkLst>
        </pc:spChg>
        <pc:spChg chg="mod">
          <ac:chgData name="Koivisto Marja" userId="c5ee2011-8f70-4529-aafc-2da4f27a9ce1" providerId="ADAL" clId="{ACFF9396-62CD-4B8F-BDEF-2AB897614707}" dt="2022-01-31T08:30:17.472" v="4" actId="14100"/>
          <ac:spMkLst>
            <pc:docMk/>
            <pc:sldMk cId="1457699750" sldId="272"/>
            <ac:spMk id="53" creationId="{4906E8C4-5DF1-4CDE-8738-F5936B811018}"/>
          </ac:spMkLst>
        </pc:spChg>
      </pc:sldChg>
    </pc:docChg>
  </pc:docChgLst>
  <pc:docChgLst>
    <pc:chgData name="Koivisto Marja" userId="c5ee2011-8f70-4529-aafc-2da4f27a9ce1" providerId="ADAL" clId="{FDDA674D-D376-45E3-ACE0-60FBAABEEBB5}"/>
    <pc:docChg chg="delSld modSld">
      <pc:chgData name="Koivisto Marja" userId="c5ee2011-8f70-4529-aafc-2da4f27a9ce1" providerId="ADAL" clId="{FDDA674D-D376-45E3-ACE0-60FBAABEEBB5}" dt="2024-02-23T12:47:26.188" v="19" actId="2696"/>
      <pc:docMkLst>
        <pc:docMk/>
      </pc:docMkLst>
      <pc:sldChg chg="del">
        <pc:chgData name="Koivisto Marja" userId="c5ee2011-8f70-4529-aafc-2da4f27a9ce1" providerId="ADAL" clId="{FDDA674D-D376-45E3-ACE0-60FBAABEEBB5}" dt="2024-02-23T12:47:26.188" v="19" actId="2696"/>
        <pc:sldMkLst>
          <pc:docMk/>
          <pc:sldMk cId="2594892592" sldId="256"/>
        </pc:sldMkLst>
      </pc:sldChg>
      <pc:sldChg chg="modSp mod">
        <pc:chgData name="Koivisto Marja" userId="c5ee2011-8f70-4529-aafc-2da4f27a9ce1" providerId="ADAL" clId="{FDDA674D-D376-45E3-ACE0-60FBAABEEBB5}" dt="2024-02-23T12:47:16.337" v="18" actId="20577"/>
        <pc:sldMkLst>
          <pc:docMk/>
          <pc:sldMk cId="1457699750" sldId="272"/>
        </pc:sldMkLst>
        <pc:spChg chg="mod">
          <ac:chgData name="Koivisto Marja" userId="c5ee2011-8f70-4529-aafc-2da4f27a9ce1" providerId="ADAL" clId="{FDDA674D-D376-45E3-ACE0-60FBAABEEBB5}" dt="2024-02-23T12:42:28.414" v="1" actId="20577"/>
          <ac:spMkLst>
            <pc:docMk/>
            <pc:sldMk cId="1457699750" sldId="272"/>
            <ac:spMk id="45" creationId="{00000000-0000-0000-0000-000000000000}"/>
          </ac:spMkLst>
        </pc:spChg>
        <pc:spChg chg="mod">
          <ac:chgData name="Koivisto Marja" userId="c5ee2011-8f70-4529-aafc-2da4f27a9ce1" providerId="ADAL" clId="{FDDA674D-D376-45E3-ACE0-60FBAABEEBB5}" dt="2024-02-23T12:43:13.192" v="11" actId="20577"/>
          <ac:spMkLst>
            <pc:docMk/>
            <pc:sldMk cId="1457699750" sldId="272"/>
            <ac:spMk id="49" creationId="{1CCDC2BD-D5EA-4E55-AC60-2324D1E41D9D}"/>
          </ac:spMkLst>
        </pc:spChg>
        <pc:spChg chg="mod">
          <ac:chgData name="Koivisto Marja" userId="c5ee2011-8f70-4529-aafc-2da4f27a9ce1" providerId="ADAL" clId="{FDDA674D-D376-45E3-ACE0-60FBAABEEBB5}" dt="2024-02-23T12:45:55.061" v="13" actId="20577"/>
          <ac:spMkLst>
            <pc:docMk/>
            <pc:sldMk cId="1457699750" sldId="272"/>
            <ac:spMk id="51" creationId="{A8D5B1CB-2410-46AD-A7BD-349B0DA84B99}"/>
          </ac:spMkLst>
        </pc:spChg>
        <pc:spChg chg="mod">
          <ac:chgData name="Koivisto Marja" userId="c5ee2011-8f70-4529-aafc-2da4f27a9ce1" providerId="ADAL" clId="{FDDA674D-D376-45E3-ACE0-60FBAABEEBB5}" dt="2024-02-23T12:47:16.337" v="18" actId="20577"/>
          <ac:spMkLst>
            <pc:docMk/>
            <pc:sldMk cId="1457699750" sldId="272"/>
            <ac:spMk id="58" creationId="{2982BAD6-75C0-46E5-886A-3461B441D4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524B8B-A9D4-4500-B76B-E9C0B56F8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07F69CE-A05E-4F04-B6FC-1C0A3D076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7FBC9C-5148-4EAF-9D33-7D3228E47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498544-C95A-4FC7-90DA-4556E826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3D14D0-8365-45C6-8DE9-E5450FA1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72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0139B8-AF43-4DAA-BE17-8276958D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42CD7D8-4BCE-447D-A863-0A5AE4AA7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528BE2-A4F7-489A-B138-EC9F794A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56F8BD-34F5-483D-8EC0-62C94CC9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B5B777-2A4D-42AE-A751-E949BA07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434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A7D7C71-419E-4188-86B2-BC7721860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F224CDA-CB87-4C05-90D7-FCC724A8B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DB9A74-E589-41E6-BCA7-199C34E8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5B5995-4787-495B-8724-4B329772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C890959-2AB4-4A25-8DB5-59DAB0CD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23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6AFF2C-CDBF-46C1-BBA4-0C2FAB90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8F1018-1C7B-445D-AA0F-FBED99B40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C11E80-DFE2-4183-AE9C-7D122A4E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F1BCBF-2B7E-4AEA-BE0A-13A65F468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1EEE29-3227-4DA4-9EFF-BE0E2B6D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86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67635E-FD6D-4A9B-8EB1-04D7F3DF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203B3E-01F9-44F6-A93A-0B00AA667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3757D8-B7DE-4302-BF96-5C84164F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13B89E-43BA-4541-9700-8C295CAD3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E64CF8-1DF8-4CA3-A36A-92D3FF06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5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4A013B-9C30-494A-870E-0FB9AEC1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5B4D0A-A71A-4939-96B5-2F197941F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B6364C-0C1D-4A12-8673-824E4105B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76315C-DB99-43FD-8912-CD800820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87628F-EE06-4051-B05F-70170D90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0F51B3-3D8D-4138-8034-2A5F6065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26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461A1F-FD80-488F-A0A7-25E08CB5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8A710C8-B904-4E6B-B886-DDDC08C32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6E6E287-E4EE-48D4-A29B-5BD0AD53B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A47F9C3-8333-4E3E-A45D-6947F0DF4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F9BD6BC-79A1-443C-866B-DCEC72F99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840FBF0-8CB0-48B8-A5FC-D1B4C5B0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9A8EBA4-AA15-424B-A75E-290DD5B6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706437F-35CD-4AD8-BC24-87627C19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58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300DE8-C9E8-408C-9DD0-7A33941C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B8CB9AC-9615-4FE0-8AC4-807C4A6D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C9EC4E-0982-4B0F-BB85-82510D4A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22AC3F-F1A1-42C0-AF1A-E0F95132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66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BA1D16-A9DD-4BD7-91A7-0B76BCF6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F6542CE-FF5A-42AA-B9CA-3C2567FD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E7AA653-A573-4D25-89FD-4A0BEDF3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2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025C39-73E8-45EE-BF84-4E417360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BE754D-E2DE-4852-83A9-2F74965D2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E64896F-9AC9-4CC1-BF0A-05C75357F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0E8D549-4A93-42C0-A6FF-794CD684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96465F8-F5C2-4304-BFA9-1A613A29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9072CC-E922-4AD2-ABB9-DB3F1A2A5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30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684B3-A0AC-43CC-8A84-ED39E0504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59660-5F9C-488B-8F12-FB0A739E0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606A154-39E1-458C-9DDF-448A7AB8B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1652CD-5D4D-4F5C-BAFC-5CD5DB8F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38BAC48-4A22-430C-94A3-AA76B142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670B088-F066-4432-B132-40E85FB1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69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B5B5E1D-59AB-4B08-8E15-3D735007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81EF03-D62D-491E-9F0B-3ECA7C7F4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16F7CE-4F8C-48DD-AFAD-8F1DB97FE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955DE-84B2-4D68-A154-72902516E6FC}" type="datetimeFigureOut">
              <a:rPr lang="fi-FI" smtClean="0"/>
              <a:t>23.2.2024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047063-D3CD-4F07-9D6F-D428E9675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DBC51F-A239-4389-B655-C2E7E12EC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435A-F5F2-46B1-BA05-5C9E56C3C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1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uorakulmio 112"/>
          <p:cNvSpPr/>
          <p:nvPr/>
        </p:nvSpPr>
        <p:spPr>
          <a:xfrm rot="3178951">
            <a:off x="6765062" y="1773742"/>
            <a:ext cx="66011" cy="5804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8" name="Suorakulmio 107"/>
          <p:cNvSpPr/>
          <p:nvPr/>
        </p:nvSpPr>
        <p:spPr>
          <a:xfrm flipH="1" flipV="1">
            <a:off x="5908628" y="2289180"/>
            <a:ext cx="117630" cy="1407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" name="Ryhmä 1"/>
          <p:cNvGrpSpPr/>
          <p:nvPr/>
        </p:nvGrpSpPr>
        <p:grpSpPr>
          <a:xfrm>
            <a:off x="1640607" y="127009"/>
            <a:ext cx="8919888" cy="6646220"/>
            <a:chOff x="1365518" y="1067502"/>
            <a:chExt cx="6617682" cy="4930846"/>
          </a:xfrm>
        </p:grpSpPr>
        <p:sp>
          <p:nvSpPr>
            <p:cNvPr id="4" name="Ellipsi 3"/>
            <p:cNvSpPr/>
            <p:nvPr/>
          </p:nvSpPr>
          <p:spPr>
            <a:xfrm>
              <a:off x="2304472" y="1319563"/>
              <a:ext cx="4536957" cy="4536958"/>
            </a:xfrm>
            <a:prstGeom prst="ellipse">
              <a:avLst/>
            </a:prstGeom>
            <a:noFill/>
            <a:ln w="101600">
              <a:solidFill>
                <a:srgbClr val="3396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7" name="Suora yhdysviiva 16"/>
            <p:cNvCxnSpPr/>
            <p:nvPr/>
          </p:nvCxnSpPr>
          <p:spPr>
            <a:xfrm>
              <a:off x="2088085" y="3590350"/>
              <a:ext cx="4949408" cy="2308"/>
            </a:xfrm>
            <a:prstGeom prst="line">
              <a:avLst/>
            </a:prstGeom>
            <a:ln w="19050">
              <a:solidFill>
                <a:srgbClr val="8CC4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tsikko 1"/>
            <p:cNvSpPr txBox="1">
              <a:spLocks/>
            </p:cNvSpPr>
            <p:nvPr/>
          </p:nvSpPr>
          <p:spPr>
            <a:xfrm>
              <a:off x="5079245" y="1200428"/>
              <a:ext cx="843959" cy="1621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TAMMIKUU</a:t>
              </a:r>
            </a:p>
          </p:txBody>
        </p:sp>
        <p:cxnSp>
          <p:nvCxnSpPr>
            <p:cNvPr id="8" name="Suora yhdysviiva 7"/>
            <p:cNvCxnSpPr/>
            <p:nvPr/>
          </p:nvCxnSpPr>
          <p:spPr>
            <a:xfrm>
              <a:off x="4577912" y="1067502"/>
              <a:ext cx="3560" cy="4907208"/>
            </a:xfrm>
            <a:prstGeom prst="line">
              <a:avLst/>
            </a:prstGeom>
            <a:ln w="19050">
              <a:solidFill>
                <a:srgbClr val="8CC4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tsikko 1"/>
            <p:cNvSpPr txBox="1">
              <a:spLocks/>
            </p:cNvSpPr>
            <p:nvPr/>
          </p:nvSpPr>
          <p:spPr>
            <a:xfrm>
              <a:off x="6327092" y="1914570"/>
              <a:ext cx="664987" cy="25733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HELMIKUU</a:t>
              </a:r>
            </a:p>
          </p:txBody>
        </p:sp>
        <p:sp>
          <p:nvSpPr>
            <p:cNvPr id="88" name="Otsikko 1"/>
            <p:cNvSpPr txBox="1">
              <a:spLocks/>
            </p:cNvSpPr>
            <p:nvPr/>
          </p:nvSpPr>
          <p:spPr>
            <a:xfrm>
              <a:off x="1394880" y="3820446"/>
              <a:ext cx="967208" cy="2836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SYYSKUU</a:t>
              </a:r>
            </a:p>
          </p:txBody>
        </p:sp>
        <p:sp>
          <p:nvSpPr>
            <p:cNvPr id="89" name="Otsikko 1"/>
            <p:cNvSpPr txBox="1">
              <a:spLocks/>
            </p:cNvSpPr>
            <p:nvPr/>
          </p:nvSpPr>
          <p:spPr>
            <a:xfrm>
              <a:off x="1834240" y="1985838"/>
              <a:ext cx="1066629" cy="1955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MARRASKUU</a:t>
              </a:r>
            </a:p>
          </p:txBody>
        </p:sp>
        <p:sp>
          <p:nvSpPr>
            <p:cNvPr id="90" name="Otsikko 1"/>
            <p:cNvSpPr txBox="1">
              <a:spLocks/>
            </p:cNvSpPr>
            <p:nvPr/>
          </p:nvSpPr>
          <p:spPr>
            <a:xfrm>
              <a:off x="1365518" y="2873483"/>
              <a:ext cx="856822" cy="27217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LOKAKUU</a:t>
              </a:r>
            </a:p>
          </p:txBody>
        </p:sp>
        <p:sp>
          <p:nvSpPr>
            <p:cNvPr id="91" name="Otsikko 1"/>
            <p:cNvSpPr txBox="1">
              <a:spLocks/>
            </p:cNvSpPr>
            <p:nvPr/>
          </p:nvSpPr>
          <p:spPr>
            <a:xfrm>
              <a:off x="3011637" y="1177736"/>
              <a:ext cx="954453" cy="2836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JOULUKUU</a:t>
              </a:r>
            </a:p>
          </p:txBody>
        </p:sp>
        <p:sp>
          <p:nvSpPr>
            <p:cNvPr id="92" name="Otsikko 1"/>
            <p:cNvSpPr txBox="1">
              <a:spLocks/>
            </p:cNvSpPr>
            <p:nvPr/>
          </p:nvSpPr>
          <p:spPr>
            <a:xfrm>
              <a:off x="7052993" y="4772620"/>
              <a:ext cx="685711" cy="32495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TOUKOKUU</a:t>
              </a:r>
            </a:p>
          </p:txBody>
        </p:sp>
        <p:sp>
          <p:nvSpPr>
            <p:cNvPr id="93" name="Otsikko 1"/>
            <p:cNvSpPr txBox="1">
              <a:spLocks/>
            </p:cNvSpPr>
            <p:nvPr/>
          </p:nvSpPr>
          <p:spPr>
            <a:xfrm>
              <a:off x="7391687" y="3820446"/>
              <a:ext cx="591513" cy="3993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HUHTIKUU</a:t>
              </a:r>
            </a:p>
          </p:txBody>
        </p:sp>
        <p:sp>
          <p:nvSpPr>
            <p:cNvPr id="94" name="Otsikko 1"/>
            <p:cNvSpPr txBox="1">
              <a:spLocks/>
            </p:cNvSpPr>
            <p:nvPr/>
          </p:nvSpPr>
          <p:spPr>
            <a:xfrm>
              <a:off x="6928025" y="3002846"/>
              <a:ext cx="861804" cy="2836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MAALISKUU</a:t>
              </a:r>
            </a:p>
          </p:txBody>
        </p:sp>
        <p:sp>
          <p:nvSpPr>
            <p:cNvPr id="95" name="Otsikko 1"/>
            <p:cNvSpPr txBox="1">
              <a:spLocks/>
            </p:cNvSpPr>
            <p:nvPr/>
          </p:nvSpPr>
          <p:spPr>
            <a:xfrm>
              <a:off x="1625879" y="4857989"/>
              <a:ext cx="1025645" cy="2836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ELOKUU</a:t>
              </a:r>
            </a:p>
          </p:txBody>
        </p:sp>
        <p:sp>
          <p:nvSpPr>
            <p:cNvPr id="97" name="Otsikko 1"/>
            <p:cNvSpPr txBox="1">
              <a:spLocks/>
            </p:cNvSpPr>
            <p:nvPr/>
          </p:nvSpPr>
          <p:spPr>
            <a:xfrm>
              <a:off x="5005190" y="5725839"/>
              <a:ext cx="1017622" cy="2272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KESÄKUU</a:t>
              </a:r>
            </a:p>
          </p:txBody>
        </p:sp>
        <p:sp>
          <p:nvSpPr>
            <p:cNvPr id="96" name="Otsikko 1"/>
            <p:cNvSpPr txBox="1">
              <a:spLocks/>
            </p:cNvSpPr>
            <p:nvPr/>
          </p:nvSpPr>
          <p:spPr>
            <a:xfrm>
              <a:off x="3045050" y="5714694"/>
              <a:ext cx="954453" cy="2836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HEINÄKUU</a:t>
              </a:r>
            </a:p>
          </p:txBody>
        </p:sp>
      </p:grpSp>
      <p:sp>
        <p:nvSpPr>
          <p:cNvPr id="61" name="Otsikko 1"/>
          <p:cNvSpPr txBox="1">
            <a:spLocks/>
          </p:cNvSpPr>
          <p:nvPr/>
        </p:nvSpPr>
        <p:spPr>
          <a:xfrm>
            <a:off x="3786767" y="3125027"/>
            <a:ext cx="1138346" cy="144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tsikko 1"/>
          <p:cNvSpPr txBox="1">
            <a:spLocks/>
          </p:cNvSpPr>
          <p:nvPr/>
        </p:nvSpPr>
        <p:spPr>
          <a:xfrm>
            <a:off x="3786768" y="3992747"/>
            <a:ext cx="1138346" cy="144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 rot="20803732">
            <a:off x="8136583" y="2812817"/>
            <a:ext cx="348640" cy="46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Suorakulmio 44"/>
          <p:cNvSpPr/>
          <p:nvPr/>
        </p:nvSpPr>
        <p:spPr>
          <a:xfrm>
            <a:off x="8776412" y="227038"/>
            <a:ext cx="160813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50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fi-FI" sz="5000" dirty="0"/>
          </a:p>
        </p:txBody>
      </p:sp>
      <p:sp>
        <p:nvSpPr>
          <p:cNvPr id="102" name="Suorakulmio 101"/>
          <p:cNvSpPr/>
          <p:nvPr/>
        </p:nvSpPr>
        <p:spPr>
          <a:xfrm rot="16997557">
            <a:off x="5887602" y="1289873"/>
            <a:ext cx="314191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1" name="Suorakulmio 100"/>
          <p:cNvSpPr/>
          <p:nvPr/>
        </p:nvSpPr>
        <p:spPr>
          <a:xfrm rot="759712">
            <a:off x="8212753" y="4754195"/>
            <a:ext cx="36307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9" name="Suora yhdysviiva 138">
            <a:extLst>
              <a:ext uri="{FF2B5EF4-FFF2-40B4-BE49-F238E27FC236}">
                <a16:creationId xmlns:a16="http://schemas.microsoft.com/office/drawing/2014/main" id="{CD9A43CD-3552-4DDD-8D38-1E77D98A2137}"/>
              </a:ext>
            </a:extLst>
          </p:cNvPr>
          <p:cNvCxnSpPr>
            <a:cxnSpLocks/>
          </p:cNvCxnSpPr>
          <p:nvPr/>
        </p:nvCxnSpPr>
        <p:spPr>
          <a:xfrm flipV="1">
            <a:off x="4152332" y="849093"/>
            <a:ext cx="3649173" cy="5382499"/>
          </a:xfrm>
          <a:prstGeom prst="line">
            <a:avLst/>
          </a:prstGeom>
          <a:ln w="19050">
            <a:solidFill>
              <a:srgbClr val="8CC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uora yhdysviiva 139">
            <a:extLst>
              <a:ext uri="{FF2B5EF4-FFF2-40B4-BE49-F238E27FC236}">
                <a16:creationId xmlns:a16="http://schemas.microsoft.com/office/drawing/2014/main" id="{F69F3BE7-B033-4E0E-A9B3-8DBC34B2F4F2}"/>
              </a:ext>
            </a:extLst>
          </p:cNvPr>
          <p:cNvCxnSpPr>
            <a:cxnSpLocks/>
          </p:cNvCxnSpPr>
          <p:nvPr/>
        </p:nvCxnSpPr>
        <p:spPr>
          <a:xfrm>
            <a:off x="2991239" y="2210484"/>
            <a:ext cx="5971615" cy="2608915"/>
          </a:xfrm>
          <a:prstGeom prst="line">
            <a:avLst/>
          </a:prstGeom>
          <a:ln w="19050">
            <a:solidFill>
              <a:srgbClr val="8CC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uora yhdysviiva 140">
            <a:extLst>
              <a:ext uri="{FF2B5EF4-FFF2-40B4-BE49-F238E27FC236}">
                <a16:creationId xmlns:a16="http://schemas.microsoft.com/office/drawing/2014/main" id="{0689C390-6BB4-4D6F-A115-BF49EEFF9EEA}"/>
              </a:ext>
            </a:extLst>
          </p:cNvPr>
          <p:cNvCxnSpPr>
            <a:cxnSpLocks/>
          </p:cNvCxnSpPr>
          <p:nvPr/>
        </p:nvCxnSpPr>
        <p:spPr>
          <a:xfrm flipH="1" flipV="1">
            <a:off x="4115639" y="883516"/>
            <a:ext cx="3752729" cy="5281790"/>
          </a:xfrm>
          <a:prstGeom prst="line">
            <a:avLst/>
          </a:prstGeom>
          <a:ln w="19050">
            <a:solidFill>
              <a:srgbClr val="8CC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uora yhdysviiva 141">
            <a:extLst>
              <a:ext uri="{FF2B5EF4-FFF2-40B4-BE49-F238E27FC236}">
                <a16:creationId xmlns:a16="http://schemas.microsoft.com/office/drawing/2014/main" id="{884D2B57-5455-4072-8547-923A95050E17}"/>
              </a:ext>
            </a:extLst>
          </p:cNvPr>
          <p:cNvCxnSpPr>
            <a:cxnSpLocks/>
          </p:cNvCxnSpPr>
          <p:nvPr/>
        </p:nvCxnSpPr>
        <p:spPr>
          <a:xfrm flipV="1">
            <a:off x="2991239" y="2060849"/>
            <a:ext cx="5919573" cy="2918123"/>
          </a:xfrm>
          <a:prstGeom prst="line">
            <a:avLst/>
          </a:prstGeom>
          <a:ln w="19050">
            <a:solidFill>
              <a:srgbClr val="8CC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Suorakulmio 144">
            <a:extLst>
              <a:ext uri="{FF2B5EF4-FFF2-40B4-BE49-F238E27FC236}">
                <a16:creationId xmlns:a16="http://schemas.microsoft.com/office/drawing/2014/main" id="{90B82178-1BE7-41A5-8658-2D3AE1B2E29A}"/>
              </a:ext>
            </a:extLst>
          </p:cNvPr>
          <p:cNvSpPr/>
          <p:nvPr/>
        </p:nvSpPr>
        <p:spPr>
          <a:xfrm>
            <a:off x="7927708" y="3518067"/>
            <a:ext cx="83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pvm</a:t>
            </a:r>
          </a:p>
          <a:p>
            <a:pPr algn="ctr"/>
            <a:r>
              <a:rPr lang="fi-FI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</p:txBody>
      </p:sp>
      <p:sp>
        <p:nvSpPr>
          <p:cNvPr id="73" name="Suorakulmio 72"/>
          <p:cNvSpPr/>
          <p:nvPr/>
        </p:nvSpPr>
        <p:spPr>
          <a:xfrm rot="700019">
            <a:off x="7121372" y="1187777"/>
            <a:ext cx="869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pvm</a:t>
            </a:r>
          </a:p>
          <a:p>
            <a:pPr algn="ctr"/>
            <a:r>
              <a:rPr lang="fi-FI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" name="Ellipsi 2"/>
          <p:cNvSpPr/>
          <p:nvPr/>
        </p:nvSpPr>
        <p:spPr>
          <a:xfrm>
            <a:off x="5981769" y="634566"/>
            <a:ext cx="1278939" cy="133549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/>
              <a:t>Esitykset: vuoden  urheilija, valmentaja, joukkue + vuoden junnu ja kunnon kuntalainen</a:t>
            </a:r>
          </a:p>
        </p:txBody>
      </p:sp>
      <p:sp>
        <p:nvSpPr>
          <p:cNvPr id="144" name="Suorakulmio 143">
            <a:extLst>
              <a:ext uri="{FF2B5EF4-FFF2-40B4-BE49-F238E27FC236}">
                <a16:creationId xmlns:a16="http://schemas.microsoft.com/office/drawing/2014/main" id="{668564E1-46C7-49EB-9FB4-59E2440A597F}"/>
              </a:ext>
            </a:extLst>
          </p:cNvPr>
          <p:cNvSpPr/>
          <p:nvPr/>
        </p:nvSpPr>
        <p:spPr>
          <a:xfrm>
            <a:off x="7364589" y="2451325"/>
            <a:ext cx="1186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pvm</a:t>
            </a:r>
          </a:p>
          <a:p>
            <a:pPr algn="ctr"/>
            <a:r>
              <a:rPr lang="fi-FI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3DBAF5A1-C50D-45A5-80F9-E96BA1842608}"/>
              </a:ext>
            </a:extLst>
          </p:cNvPr>
          <p:cNvSpPr/>
          <p:nvPr/>
        </p:nvSpPr>
        <p:spPr>
          <a:xfrm>
            <a:off x="5303878" y="3053028"/>
            <a:ext cx="1444759" cy="7969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Yhdistysten vuosikello</a:t>
            </a:r>
          </a:p>
        </p:txBody>
      </p:sp>
      <p:sp>
        <p:nvSpPr>
          <p:cNvPr id="41" name="Ellipsi 40">
            <a:extLst>
              <a:ext uri="{FF2B5EF4-FFF2-40B4-BE49-F238E27FC236}">
                <a16:creationId xmlns:a16="http://schemas.microsoft.com/office/drawing/2014/main" id="{347EBF19-2365-442C-B164-0409C8DC71E5}"/>
              </a:ext>
            </a:extLst>
          </p:cNvPr>
          <p:cNvSpPr/>
          <p:nvPr/>
        </p:nvSpPr>
        <p:spPr>
          <a:xfrm>
            <a:off x="7206773" y="1406120"/>
            <a:ext cx="1050623" cy="984986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Avoin yhdistysilta kaikille yhdistyksille</a:t>
            </a:r>
          </a:p>
        </p:txBody>
      </p:sp>
      <p:sp>
        <p:nvSpPr>
          <p:cNvPr id="42" name="Ellipsi 41">
            <a:extLst>
              <a:ext uri="{FF2B5EF4-FFF2-40B4-BE49-F238E27FC236}">
                <a16:creationId xmlns:a16="http://schemas.microsoft.com/office/drawing/2014/main" id="{1ED3FB40-C432-4AAB-9A34-374376EABB91}"/>
              </a:ext>
            </a:extLst>
          </p:cNvPr>
          <p:cNvSpPr/>
          <p:nvPr/>
        </p:nvSpPr>
        <p:spPr>
          <a:xfrm>
            <a:off x="6812831" y="2766331"/>
            <a:ext cx="1018489" cy="87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Lasten- ja nuorten kesäesitteen </a:t>
            </a: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materiaali </a:t>
            </a: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31.3. mennessä</a:t>
            </a: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i-FI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Ellipsi 42">
            <a:extLst>
              <a:ext uri="{FF2B5EF4-FFF2-40B4-BE49-F238E27FC236}">
                <a16:creationId xmlns:a16="http://schemas.microsoft.com/office/drawing/2014/main" id="{0996F1CD-718F-46FB-9887-AEFA6AB42932}"/>
              </a:ext>
            </a:extLst>
          </p:cNvPr>
          <p:cNvSpPr/>
          <p:nvPr/>
        </p:nvSpPr>
        <p:spPr>
          <a:xfrm>
            <a:off x="7095131" y="4280127"/>
            <a:ext cx="1281696" cy="1319157"/>
          </a:xfrm>
          <a:prstGeom prst="ellipse">
            <a:avLst/>
          </a:prstGeom>
          <a:solidFill>
            <a:srgbClr val="339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Käyttövuorojen haku kunnan omistamiin liikuntatiloihin viimeistään </a:t>
            </a: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viikon 20 aikana</a:t>
            </a:r>
            <a:endParaRPr lang="fi-FI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Ellipsi 45">
            <a:extLst>
              <a:ext uri="{FF2B5EF4-FFF2-40B4-BE49-F238E27FC236}">
                <a16:creationId xmlns:a16="http://schemas.microsoft.com/office/drawing/2014/main" id="{4600C706-AA2D-4C82-87C1-A87FB2D462B5}"/>
              </a:ext>
            </a:extLst>
          </p:cNvPr>
          <p:cNvSpPr/>
          <p:nvPr/>
        </p:nvSpPr>
        <p:spPr>
          <a:xfrm>
            <a:off x="7794419" y="2278321"/>
            <a:ext cx="1181060" cy="122697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Liikunta-, nuoriso- ja kulttuuri-yhdistysten yleis-, hyvinvointi- ja kohdeavustus haku 31.3. mennessä</a:t>
            </a:r>
            <a:endParaRPr lang="fi-FI" sz="800" b="1" dirty="0"/>
          </a:p>
        </p:txBody>
      </p:sp>
      <p:sp>
        <p:nvSpPr>
          <p:cNvPr id="47" name="Ellipsi 46">
            <a:extLst>
              <a:ext uri="{FF2B5EF4-FFF2-40B4-BE49-F238E27FC236}">
                <a16:creationId xmlns:a16="http://schemas.microsoft.com/office/drawing/2014/main" id="{31A82E4C-D607-4C11-9353-D5A6DE127ACB}"/>
              </a:ext>
            </a:extLst>
          </p:cNvPr>
          <p:cNvSpPr/>
          <p:nvPr/>
        </p:nvSpPr>
        <p:spPr>
          <a:xfrm>
            <a:off x="7378531" y="3451512"/>
            <a:ext cx="979673" cy="90986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Liikunta-yhdistysten kevät-tapaaminen </a:t>
            </a:r>
            <a:endParaRPr lang="fi-FI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Ellipsi 47">
            <a:extLst>
              <a:ext uri="{FF2B5EF4-FFF2-40B4-BE49-F238E27FC236}">
                <a16:creationId xmlns:a16="http://schemas.microsoft.com/office/drawing/2014/main" id="{A292CA5A-9793-46A3-9E35-ACADD8CB1E83}"/>
              </a:ext>
            </a:extLst>
          </p:cNvPr>
          <p:cNvSpPr/>
          <p:nvPr/>
        </p:nvSpPr>
        <p:spPr>
          <a:xfrm>
            <a:off x="8133092" y="4689803"/>
            <a:ext cx="1200880" cy="125949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Rakentamis-avustus- ja kiinteistö-veron palautus--anomukset 31.5.</a:t>
            </a:r>
            <a:endParaRPr lang="fi-FI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Ellipsi 48">
            <a:extLst>
              <a:ext uri="{FF2B5EF4-FFF2-40B4-BE49-F238E27FC236}">
                <a16:creationId xmlns:a16="http://schemas.microsoft.com/office/drawing/2014/main" id="{1CCDC2BD-D5EA-4E55-AC60-2324D1E41D9D}"/>
              </a:ext>
            </a:extLst>
          </p:cNvPr>
          <p:cNvSpPr/>
          <p:nvPr/>
        </p:nvSpPr>
        <p:spPr>
          <a:xfrm>
            <a:off x="3497937" y="4625268"/>
            <a:ext cx="1197131" cy="1112420"/>
          </a:xfrm>
          <a:prstGeom prst="ellipse">
            <a:avLst/>
          </a:prstGeom>
          <a:solidFill>
            <a:srgbClr val="339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Harrastemessut joka toinen vuosi (seuraavat vuonna 2024?)</a:t>
            </a:r>
            <a:endParaRPr lang="fi-FI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Ellipsi 49">
            <a:extLst>
              <a:ext uri="{FF2B5EF4-FFF2-40B4-BE49-F238E27FC236}">
                <a16:creationId xmlns:a16="http://schemas.microsoft.com/office/drawing/2014/main" id="{15B6A75B-45BD-4D2C-82CF-2C7A9E0E29F6}"/>
              </a:ext>
            </a:extLst>
          </p:cNvPr>
          <p:cNvSpPr/>
          <p:nvPr/>
        </p:nvSpPr>
        <p:spPr>
          <a:xfrm>
            <a:off x="4634173" y="689788"/>
            <a:ext cx="1275662" cy="121383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Tapahtumaraha </a:t>
            </a: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seuraavalle vuodelle, haku </a:t>
            </a: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31.12. mennessä</a:t>
            </a:r>
            <a:endParaRPr lang="fi-FI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Ellipsi 50">
            <a:extLst>
              <a:ext uri="{FF2B5EF4-FFF2-40B4-BE49-F238E27FC236}">
                <a16:creationId xmlns:a16="http://schemas.microsoft.com/office/drawing/2014/main" id="{A8D5B1CB-2410-46AD-A7BD-349B0DA84B99}"/>
              </a:ext>
            </a:extLst>
          </p:cNvPr>
          <p:cNvSpPr/>
          <p:nvPr/>
        </p:nvSpPr>
        <p:spPr>
          <a:xfrm>
            <a:off x="6206424" y="3704958"/>
            <a:ext cx="1198928" cy="117406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Materiaali </a:t>
            </a: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Liikkuva &amp; Aktiivinen Asikkala – esitteeseen </a:t>
            </a: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viimeistään </a:t>
            </a: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viikon 20 aikana</a:t>
            </a:r>
            <a:endParaRPr lang="fi-FI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Ellipsi 51">
            <a:extLst>
              <a:ext uri="{FF2B5EF4-FFF2-40B4-BE49-F238E27FC236}">
                <a16:creationId xmlns:a16="http://schemas.microsoft.com/office/drawing/2014/main" id="{E2C00398-9387-4A27-AF57-E0A196DBFB76}"/>
              </a:ext>
            </a:extLst>
          </p:cNvPr>
          <p:cNvSpPr/>
          <p:nvPr/>
        </p:nvSpPr>
        <p:spPr>
          <a:xfrm>
            <a:off x="3857564" y="2684847"/>
            <a:ext cx="1001768" cy="94119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Liikunta-yhdistysten syys--tapaaminen</a:t>
            </a:r>
            <a:endParaRPr lang="fi-FI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Ellipsi 52">
            <a:extLst>
              <a:ext uri="{FF2B5EF4-FFF2-40B4-BE49-F238E27FC236}">
                <a16:creationId xmlns:a16="http://schemas.microsoft.com/office/drawing/2014/main" id="{4906E8C4-5DF1-4CDE-8738-F5936B811018}"/>
              </a:ext>
            </a:extLst>
          </p:cNvPr>
          <p:cNvSpPr/>
          <p:nvPr/>
        </p:nvSpPr>
        <p:spPr>
          <a:xfrm>
            <a:off x="4442209" y="3965790"/>
            <a:ext cx="1032489" cy="976415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Avoin yhdistysilta kaikille yhdistyksille</a:t>
            </a:r>
            <a:endParaRPr lang="fi-FI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Ellipsi 53">
            <a:extLst>
              <a:ext uri="{FF2B5EF4-FFF2-40B4-BE49-F238E27FC236}">
                <a16:creationId xmlns:a16="http://schemas.microsoft.com/office/drawing/2014/main" id="{BCCEE936-7D1D-4604-81EB-B35142085399}"/>
              </a:ext>
            </a:extLst>
          </p:cNvPr>
          <p:cNvSpPr/>
          <p:nvPr/>
        </p:nvSpPr>
        <p:spPr>
          <a:xfrm>
            <a:off x="2921693" y="2533894"/>
            <a:ext cx="982733" cy="8783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Erityis-avustukset, </a:t>
            </a: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haku </a:t>
            </a: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31.10 mennessä</a:t>
            </a:r>
            <a:endParaRPr lang="fi-FI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Ellipsi 54">
            <a:extLst>
              <a:ext uri="{FF2B5EF4-FFF2-40B4-BE49-F238E27FC236}">
                <a16:creationId xmlns:a16="http://schemas.microsoft.com/office/drawing/2014/main" id="{F9D6C4BF-1460-4F46-B6AE-BE2E3AA22505}"/>
              </a:ext>
            </a:extLst>
          </p:cNvPr>
          <p:cNvSpPr/>
          <p:nvPr/>
        </p:nvSpPr>
        <p:spPr>
          <a:xfrm>
            <a:off x="3043211" y="3556505"/>
            <a:ext cx="993445" cy="983167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Vuosikello päivitetään</a:t>
            </a:r>
            <a:endParaRPr lang="fi-FI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Ellipsi 55">
            <a:extLst>
              <a:ext uri="{FF2B5EF4-FFF2-40B4-BE49-F238E27FC236}">
                <a16:creationId xmlns:a16="http://schemas.microsoft.com/office/drawing/2014/main" id="{0BA51668-39CC-4FBA-AD4C-5EE11B1DD213}"/>
              </a:ext>
            </a:extLst>
          </p:cNvPr>
          <p:cNvSpPr/>
          <p:nvPr/>
        </p:nvSpPr>
        <p:spPr>
          <a:xfrm>
            <a:off x="3476523" y="1400095"/>
            <a:ext cx="1270864" cy="107334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Liikunta-yhdistysten valtakunnallisen seuratuen haku </a:t>
            </a:r>
            <a:endParaRPr lang="fi-FI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Ellipsi 57">
            <a:extLst>
              <a:ext uri="{FF2B5EF4-FFF2-40B4-BE49-F238E27FC236}">
                <a16:creationId xmlns:a16="http://schemas.microsoft.com/office/drawing/2014/main" id="{2982BAD6-75C0-46E5-886A-3461B441D417}"/>
              </a:ext>
            </a:extLst>
          </p:cNvPr>
          <p:cNvSpPr/>
          <p:nvPr/>
        </p:nvSpPr>
        <p:spPr>
          <a:xfrm>
            <a:off x="8235811" y="3712672"/>
            <a:ext cx="1555060" cy="87214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Kesäpostilehti</a:t>
            </a:r>
          </a:p>
          <a:p>
            <a:pPr algn="ctr"/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Ilmoitusvaraukset 5.4.</a:t>
            </a:r>
          </a:p>
          <a:p>
            <a:pPr algn="ctr"/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Aineistopäivä 15.4.</a:t>
            </a:r>
          </a:p>
          <a:p>
            <a:pPr algn="ctr"/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mennessä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i-FI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9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137</Words>
  <Application>Microsoft Office PowerPoint</Application>
  <PresentationFormat>Laajakuva</PresentationFormat>
  <Paragraphs>39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Koivisto Marja</dc:creator>
  <cp:lastModifiedBy>Koivisto Marja</cp:lastModifiedBy>
  <cp:revision>2</cp:revision>
  <dcterms:created xsi:type="dcterms:W3CDTF">2022-01-31T08:19:03Z</dcterms:created>
  <dcterms:modified xsi:type="dcterms:W3CDTF">2024-02-23T12:47:26Z</dcterms:modified>
</cp:coreProperties>
</file>